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57" r:id="rId2"/>
    <p:sldId id="256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476F"/>
    <a:srgbClr val="FFD266"/>
    <a:srgbClr val="01D7A0"/>
    <a:srgbClr val="ADE8F4"/>
    <a:srgbClr val="022F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23"/>
    <p:restoredTop sz="94694"/>
  </p:normalViewPr>
  <p:slideViewPr>
    <p:cSldViewPr snapToGrid="0" snapToObjects="1" showGuides="1">
      <p:cViewPr varScale="1">
        <p:scale>
          <a:sx n="164" d="100"/>
          <a:sy n="164" d="100"/>
        </p:scale>
        <p:origin x="192" y="6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436ACF-E273-AA4E-8226-20B3FDE724B4}" type="datetimeFigureOut">
              <a:rPr lang="en-US" smtClean="0"/>
              <a:t>2/23/22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CF7ED8-DEBE-A045-9DD4-A56C2BD4EB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2179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CF7ED8-DEBE-A045-9DD4-A56C2BD4EB5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9137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CF7ED8-DEBE-A045-9DD4-A56C2BD4EB5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2181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A89204-550E-034B-8560-C9C94AECA3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7FE6E6-CE5E-7C40-B98F-3C8076FB58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352D3C-E35F-934B-A055-9AA86B4AFC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C7D79-CA8B-3343-BAFE-3D8352903DDA}" type="datetimeFigureOut">
              <a:rPr lang="en-US" smtClean="0"/>
              <a:t>2/23/22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8E35FC-DF5F-364C-B4AF-063C356C0A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34C55E-AEFE-6D47-842B-5C711D24E2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E7577-8C00-764A-91D4-0A4EFDDA9F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3053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81CDAE-FFFC-0946-99E8-095D0E9EEC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D9D9F3-53AD-1345-AEA8-A79AB55C34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99F331-3F37-114C-AE40-57EC06DD0B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C7D79-CA8B-3343-BAFE-3D8352903DDA}" type="datetimeFigureOut">
              <a:rPr lang="en-US" smtClean="0"/>
              <a:t>2/23/22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AD12E2-5E1F-D747-81A2-C179AE9FFC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2EEF76-657C-BD4C-92B1-D8EF0CE11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E7577-8C00-764A-91D4-0A4EFDDA9F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319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18AD5E3-A92F-7445-859C-1E2544F61B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6647922-2411-B842-9D23-4B5D8E2682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5FF30C-4B67-1C44-A952-CA81C515C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C7D79-CA8B-3343-BAFE-3D8352903DDA}" type="datetimeFigureOut">
              <a:rPr lang="en-US" smtClean="0"/>
              <a:t>2/23/22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9DB05E-A7B9-BB43-85F8-9B83359D65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59B55C-80F4-1545-8D53-463311C80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E7577-8C00-764A-91D4-0A4EFDDA9F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783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9CA732-D796-F347-BA76-A65F833CAD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489EE3-589B-3F41-B514-A890D75546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045160-BD78-F042-8D4C-C55FB49C95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C7D79-CA8B-3343-BAFE-3D8352903DDA}" type="datetimeFigureOut">
              <a:rPr lang="en-US" smtClean="0"/>
              <a:t>2/23/22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4300CB-444C-244E-AAA8-0AEEED095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57B47C-C5A2-B746-86F3-C25B583D2F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E7577-8C00-764A-91D4-0A4EFDDA9F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296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A78190-410E-3542-8B43-39BFE0065F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202D9A-1E92-0146-BDF5-D82A58B290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7EC6E5-26F6-9844-BFFE-A65C9F7F6E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C7D79-CA8B-3343-BAFE-3D8352903DDA}" type="datetimeFigureOut">
              <a:rPr lang="en-US" smtClean="0"/>
              <a:t>2/23/22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597901-8B77-094B-804A-B2F9CEA5DC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62E607-2015-9442-85FB-9DED9B009E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E7577-8C00-764A-91D4-0A4EFDDA9F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8702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F14088-F2A5-4544-A21B-766226E7EA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124F97-9A0C-4641-82D7-A90168730F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6EDDCE8-5A1C-D54B-A94E-BF70F0807E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9FF8D6-443F-5F40-A1DA-846232060D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C7D79-CA8B-3343-BAFE-3D8352903DDA}" type="datetimeFigureOut">
              <a:rPr lang="en-US" smtClean="0"/>
              <a:t>2/23/22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ACBE6F-AC9C-6842-999A-11C6D4559E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3193B7-A9BA-9E44-93B5-B358F3BE1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E7577-8C00-764A-91D4-0A4EFDDA9F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700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4566E0-BAD1-F240-BF30-F388C4835F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E512E0-58C8-E74A-9F15-EE8B381A88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DF49259-5B73-3446-B61C-9229AC2570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3FBCE03-9C3B-1E40-AEB4-0030AB835E9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379CB08-ED9D-A148-9966-B760C86D0FB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50108F8-3E8E-E145-849B-53629813E4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C7D79-CA8B-3343-BAFE-3D8352903DDA}" type="datetimeFigureOut">
              <a:rPr lang="en-US" smtClean="0"/>
              <a:t>2/23/22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99AAF36-DA0B-9A46-A2B0-E162D7F1A9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F651230-8B46-D449-8A3C-C363F7AAF3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E7577-8C00-764A-91D4-0A4EFDDA9F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7708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4A17A-73B2-FF4F-B7EB-D68DF14CE9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8B4FC89-5D4F-0A47-991F-9870CF7A73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C7D79-CA8B-3343-BAFE-3D8352903DDA}" type="datetimeFigureOut">
              <a:rPr lang="en-US" smtClean="0"/>
              <a:t>2/23/22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131373-711F-174C-95CF-A6C1A66E64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F14A61-1286-8544-A481-AF24DB9F32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E7577-8C00-764A-91D4-0A4EFDDA9F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421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3425DAF-B2AC-AF48-9CB2-1BB07A546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C7D79-CA8B-3343-BAFE-3D8352903DDA}" type="datetimeFigureOut">
              <a:rPr lang="en-US" smtClean="0"/>
              <a:t>2/23/22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F3CF3F5-BFE1-EA4F-9F05-D153762DC2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A503A7-C6F8-CE4C-AD5A-8DFDA83222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E7577-8C00-764A-91D4-0A4EFDDA9F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0941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302B2A-AF16-9348-9284-BE36B493DE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4664B0-A114-6146-88A6-9CB83EB5F6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571D56-0778-264C-9074-B10E5B99F3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0B7221-F527-FE44-8A48-2B09CE2024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C7D79-CA8B-3343-BAFE-3D8352903DDA}" type="datetimeFigureOut">
              <a:rPr lang="en-US" smtClean="0"/>
              <a:t>2/23/22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860F34-3898-EC4A-A775-7B4E5D2B0D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74463C-60F6-194B-8F69-2DB0DCA6D1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E7577-8C00-764A-91D4-0A4EFDDA9F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693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B7E609-7332-C143-8526-5E9A54C9E8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19CDF63-F8D6-0C4D-83AF-868A44FD3CD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A82D0D-D0F0-8041-9B01-1BEF5F874B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3294A4-FCF4-0A41-919B-8DF41EFEB9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C7D79-CA8B-3343-BAFE-3D8352903DDA}" type="datetimeFigureOut">
              <a:rPr lang="en-US" smtClean="0"/>
              <a:t>2/23/22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4CD488-2069-8349-8DB2-6DEDF3EA1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E0BF07-68CB-8D44-AC88-550D60706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E7577-8C00-764A-91D4-0A4EFDDA9F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8830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79173EF-57D9-A74F-AEED-C32CC04D83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921481-21C3-774F-920F-37DFBBFA7B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6EF4C0-DFF5-894A-951A-4D645E720A2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3C7D79-CA8B-3343-BAFE-3D8352903DDA}" type="datetimeFigureOut">
              <a:rPr lang="en-US" smtClean="0"/>
              <a:t>2/23/22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5C203C-593C-5C44-89EC-3D66BB0D1D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5F113B-D4B4-C345-8025-71957BABA5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8E7577-8C00-764A-91D4-0A4EFDDA9F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560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10" Type="http://schemas.openxmlformats.org/officeDocument/2006/relationships/image" Target="../media/image10.svg"/><Relationship Id="rId4" Type="http://schemas.openxmlformats.org/officeDocument/2006/relationships/image" Target="../media/image4.svg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C0806C6F-1FE4-0440-B42C-4CF7B480733B}"/>
              </a:ext>
            </a:extLst>
          </p:cNvPr>
          <p:cNvGrpSpPr/>
          <p:nvPr/>
        </p:nvGrpSpPr>
        <p:grpSpPr>
          <a:xfrm>
            <a:off x="10546596" y="0"/>
            <a:ext cx="1645403" cy="6857999"/>
            <a:chOff x="10546596" y="1"/>
            <a:chExt cx="1645403" cy="669785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BE5822A0-5BE3-B84C-B498-F31DAA7BB49B}"/>
                </a:ext>
              </a:extLst>
            </p:cNvPr>
            <p:cNvSpPr/>
            <p:nvPr/>
          </p:nvSpPr>
          <p:spPr>
            <a:xfrm>
              <a:off x="10546596" y="1"/>
              <a:ext cx="1645403" cy="1363851"/>
            </a:xfrm>
            <a:prstGeom prst="rect">
              <a:avLst/>
            </a:prstGeom>
            <a:solidFill>
              <a:srgbClr val="022F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9D33471-C58E-7743-AD2D-3F8AA15FBC44}"/>
                </a:ext>
              </a:extLst>
            </p:cNvPr>
            <p:cNvSpPr/>
            <p:nvPr/>
          </p:nvSpPr>
          <p:spPr>
            <a:xfrm>
              <a:off x="10546596" y="1343187"/>
              <a:ext cx="1645403" cy="1363851"/>
            </a:xfrm>
            <a:prstGeom prst="rect">
              <a:avLst/>
            </a:prstGeom>
            <a:solidFill>
              <a:srgbClr val="ADE8F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9D8D3111-F234-BA4E-8DAA-321C2E9EF53C}"/>
                </a:ext>
              </a:extLst>
            </p:cNvPr>
            <p:cNvSpPr/>
            <p:nvPr/>
          </p:nvSpPr>
          <p:spPr>
            <a:xfrm>
              <a:off x="10546596" y="2663126"/>
              <a:ext cx="1645403" cy="1363851"/>
            </a:xfrm>
            <a:prstGeom prst="rect">
              <a:avLst/>
            </a:prstGeom>
            <a:solidFill>
              <a:srgbClr val="01D7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5A716794-FE83-0A42-96F3-799053016573}"/>
                </a:ext>
              </a:extLst>
            </p:cNvPr>
            <p:cNvSpPr/>
            <p:nvPr/>
          </p:nvSpPr>
          <p:spPr>
            <a:xfrm>
              <a:off x="10546596" y="4014061"/>
              <a:ext cx="1645403" cy="1363851"/>
            </a:xfrm>
            <a:prstGeom prst="rect">
              <a:avLst/>
            </a:prstGeom>
            <a:solidFill>
              <a:srgbClr val="FFD2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281DC63C-0688-5F4B-9830-64BC72FABB29}"/>
                </a:ext>
              </a:extLst>
            </p:cNvPr>
            <p:cNvSpPr/>
            <p:nvPr/>
          </p:nvSpPr>
          <p:spPr>
            <a:xfrm>
              <a:off x="10546596" y="5334000"/>
              <a:ext cx="1645403" cy="1363851"/>
            </a:xfrm>
            <a:prstGeom prst="rect">
              <a:avLst/>
            </a:prstGeom>
            <a:solidFill>
              <a:srgbClr val="E647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" name="Graphic 2">
            <a:extLst>
              <a:ext uri="{FF2B5EF4-FFF2-40B4-BE49-F238E27FC236}">
                <a16:creationId xmlns:a16="http://schemas.microsoft.com/office/drawing/2014/main" id="{2A20FE33-160B-BF4D-B0EE-22DC87D8F3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504749" y="-342900"/>
            <a:ext cx="7543800" cy="754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44408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6DDC528-C4D4-754B-BE30-4DF22E2DA54D}"/>
              </a:ext>
            </a:extLst>
          </p:cNvPr>
          <p:cNvSpPr/>
          <p:nvPr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rgbClr val="022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0D37CEF7-705B-5047-BAB8-7D9FC8A33C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907071" y="415092"/>
            <a:ext cx="2693870" cy="2693870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662669C6-8162-294D-87F1-5EBF918DC68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341120" y="907982"/>
            <a:ext cx="4251158" cy="1535140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A396205E-B772-AA45-B346-4B605B987DA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01957" y="4193461"/>
            <a:ext cx="4395537" cy="1587277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6991CFC6-98D1-9546-8108-9B4019FAE6D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953117" y="3760275"/>
            <a:ext cx="2601778" cy="2601778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C0806C6F-1FE4-0440-B42C-4CF7B480733B}"/>
              </a:ext>
            </a:extLst>
          </p:cNvPr>
          <p:cNvGrpSpPr/>
          <p:nvPr/>
        </p:nvGrpSpPr>
        <p:grpSpPr>
          <a:xfrm>
            <a:off x="10546596" y="0"/>
            <a:ext cx="1645403" cy="6857999"/>
            <a:chOff x="10546596" y="1"/>
            <a:chExt cx="1645403" cy="669785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BE5822A0-5BE3-B84C-B498-F31DAA7BB49B}"/>
                </a:ext>
              </a:extLst>
            </p:cNvPr>
            <p:cNvSpPr/>
            <p:nvPr/>
          </p:nvSpPr>
          <p:spPr>
            <a:xfrm>
              <a:off x="10546596" y="1"/>
              <a:ext cx="1645403" cy="1363851"/>
            </a:xfrm>
            <a:prstGeom prst="rect">
              <a:avLst/>
            </a:prstGeom>
            <a:solidFill>
              <a:srgbClr val="022F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9D33471-C58E-7743-AD2D-3F8AA15FBC44}"/>
                </a:ext>
              </a:extLst>
            </p:cNvPr>
            <p:cNvSpPr/>
            <p:nvPr/>
          </p:nvSpPr>
          <p:spPr>
            <a:xfrm>
              <a:off x="10546596" y="1343187"/>
              <a:ext cx="1645403" cy="1363851"/>
            </a:xfrm>
            <a:prstGeom prst="rect">
              <a:avLst/>
            </a:prstGeom>
            <a:solidFill>
              <a:srgbClr val="ADE8F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9D8D3111-F234-BA4E-8DAA-321C2E9EF53C}"/>
                </a:ext>
              </a:extLst>
            </p:cNvPr>
            <p:cNvSpPr/>
            <p:nvPr/>
          </p:nvSpPr>
          <p:spPr>
            <a:xfrm>
              <a:off x="10546596" y="2663126"/>
              <a:ext cx="1645403" cy="1363851"/>
            </a:xfrm>
            <a:prstGeom prst="rect">
              <a:avLst/>
            </a:prstGeom>
            <a:solidFill>
              <a:srgbClr val="01D7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5A716794-FE83-0A42-96F3-799053016573}"/>
                </a:ext>
              </a:extLst>
            </p:cNvPr>
            <p:cNvSpPr/>
            <p:nvPr/>
          </p:nvSpPr>
          <p:spPr>
            <a:xfrm>
              <a:off x="10546596" y="4014061"/>
              <a:ext cx="1645403" cy="1363851"/>
            </a:xfrm>
            <a:prstGeom prst="rect">
              <a:avLst/>
            </a:prstGeom>
            <a:solidFill>
              <a:srgbClr val="FFD2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281DC63C-0688-5F4B-9830-64BC72FABB29}"/>
                </a:ext>
              </a:extLst>
            </p:cNvPr>
            <p:cNvSpPr/>
            <p:nvPr/>
          </p:nvSpPr>
          <p:spPr>
            <a:xfrm>
              <a:off x="10546596" y="5334000"/>
              <a:ext cx="1645403" cy="1363851"/>
            </a:xfrm>
            <a:prstGeom prst="rect">
              <a:avLst/>
            </a:prstGeom>
            <a:solidFill>
              <a:srgbClr val="E647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926713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2</Words>
  <Application>Microsoft Macintosh PowerPoint</Application>
  <PresentationFormat>Widescreen</PresentationFormat>
  <Paragraphs>2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Todd Hofmeister</dc:creator>
  <cp:keywords/>
  <dc:description/>
  <cp:lastModifiedBy>Todd Hofmeister</cp:lastModifiedBy>
  <cp:revision>1</cp:revision>
  <dcterms:created xsi:type="dcterms:W3CDTF">2022-02-23T17:14:32Z</dcterms:created>
  <dcterms:modified xsi:type="dcterms:W3CDTF">2022-02-23T17:31:18Z</dcterms:modified>
  <cp:category/>
</cp:coreProperties>
</file>