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12F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6327"/>
  </p:normalViewPr>
  <p:slideViewPr>
    <p:cSldViewPr snapToGrid="0" snapToObjects="1" showGuides="1">
      <p:cViewPr varScale="1">
        <p:scale>
          <a:sx n="128" d="100"/>
          <a:sy n="128" d="100"/>
        </p:scale>
        <p:origin x="480" y="17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5AEA09-F0BD-E79C-F9B1-D5F38F4E423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D86A27F-BE89-02B3-2E2B-53D1E8175B2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93D9A83-47AE-A95E-D9A2-FF1CCCF23D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F30707-C38D-360B-FBF9-3F249CA60D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B0D122-9C6D-588E-808A-1EAE0D1318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81610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6146E3-04BF-33D8-1C03-4F8425510D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EF1183E-A32C-2127-F072-782450BCAC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05C856-4873-5879-0C31-DE96494249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75876D-166C-41AD-D18B-826826E968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0DFD07-855B-27FA-B59F-126BFAE01D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10157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8525D83-F74C-088E-1971-FEDD1BA89FE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0F2E8AA-9EB2-C430-BC0F-3739A610B7C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AF8B13-29A5-5174-BF0B-9381E51745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176897-9331-2E72-87DD-9DB5ACF3DB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80DFCA-154A-3E6C-CB48-E662B49233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2454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CE43D0-703F-6530-06C9-29E185FE4E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221FF7-13FC-524C-70CF-235CA87B43B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2068B9-9F2B-51D1-6CA5-1CD9CA1885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28336A-2469-4362-C3BE-63E8920683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8EEB3C-266D-D6FF-C655-C9DF2C0401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5666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17552E-423C-7D80-C4A1-F64553DF33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FBCC6B-07A0-1F57-4848-50362DF906B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6CD578-5F3A-A545-5603-B424E16951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44847F-84E9-D75D-2C83-F0A8B8915E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9FF24C-A7B7-5E33-661C-D010C44DDC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0664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E78FBD-14ED-4B7D-3A12-0A629F279E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306079D-0E90-F136-7841-7D22D0D7718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843349-A648-4965-703D-703C5DAC4E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14F731-E896-29B5-11ED-F36946312F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17AD6F-2333-FCED-86BF-A3A74EB200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B12AFA5-C276-63AB-EC9A-6E3C0763AC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103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692AFA-FAD1-7E7F-6098-1A233E5CD5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E73B23-425D-AE6B-E82C-28DBE94E12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20FA1AD-57CA-83AD-F0E2-3450CBFC53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DF90668-3B36-3885-3D9E-617EF52368B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0ABD3F0-A60B-E3A9-6711-5FDFC9E7DB2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CD8A3A8-963D-132A-1896-DBC88F8F0F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602CAA8-C862-9EF4-76B0-3BF1E786DF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8BC2532-1E9F-F17F-8B7E-A2A898676E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74415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FDB923-A0B6-27FA-0286-297EE46F9B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7744FBD-F7C2-9F0D-CBCA-3EDE5F9B99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5AC037D-CDC0-5723-3A91-B8D16B229F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2673535-60F0-C3CD-3A14-8F4301651E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79904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E0B07CD-D05C-DA21-FADE-1A4018E291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11CA832-DDB6-FA51-9A26-4036BC249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CA3893F-4C2C-3D8C-CA47-CF7F8FBC78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9821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535AB0-3A6A-E2CA-C8A5-936B78E0D6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85B33FF-C51F-9039-6C22-F73E89AF0B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04B177F-1F1F-C986-7D39-BA1221F117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D46462A-060F-4F0C-3713-A392D35AFC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14253A2-6BAF-0718-F75E-B007822E1F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4044508-E218-567B-4DC5-298A2F97FE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43635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63E1D3-6065-A826-D18E-A943B53EF1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B662742-8469-8733-9A5A-8B29577F2D1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72BF9DC-B069-A743-6996-5BEE6BF4247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9EE200-11A9-0E08-BAB7-FF34ADA11E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5A7E179-0260-2B70-7E78-D69FFF0785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334096-931E-2C6E-DFCF-1AB5676CE6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77445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F84C823-E0B3-FFE7-C4F8-B3C387360F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A8E019-103D-126B-30CE-4A41E89281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CBFE64-6149-1C9C-9C07-31B51931549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3F5170-5AA7-7745-A37E-3ECEB259F378}" type="datetimeFigureOut">
              <a:rPr lang="en-US" smtClean="0"/>
              <a:t>4/26/22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02787E-0687-3736-7FE8-B4B8A537863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EA21FC-5F22-23BE-3F7A-C6258ADBD08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C0E446-C4CB-9C42-9394-069FFDD0E1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1813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8930E286-743F-2C56-1110-0A56A7A6B6BD}"/>
              </a:ext>
            </a:extLst>
          </p:cNvPr>
          <p:cNvSpPr/>
          <p:nvPr/>
        </p:nvSpPr>
        <p:spPr>
          <a:xfrm>
            <a:off x="6096000" y="0"/>
            <a:ext cx="6096000" cy="6858000"/>
          </a:xfrm>
          <a:prstGeom prst="rect">
            <a:avLst/>
          </a:prstGeom>
          <a:solidFill>
            <a:srgbClr val="012F4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Graphic 4">
            <a:extLst>
              <a:ext uri="{FF2B5EF4-FFF2-40B4-BE49-F238E27FC236}">
                <a16:creationId xmlns:a16="http://schemas.microsoft.com/office/drawing/2014/main" id="{19F7882A-B9AA-9BDA-3DE0-B1D42A661AE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5752697" y="-2059"/>
            <a:ext cx="6860059" cy="6860059"/>
          </a:xfrm>
          <a:prstGeom prst="rect">
            <a:avLst/>
          </a:prstGeom>
        </p:spPr>
      </p:pic>
      <p:pic>
        <p:nvPicPr>
          <p:cNvPr id="6" name="Graphic 5">
            <a:extLst>
              <a:ext uri="{FF2B5EF4-FFF2-40B4-BE49-F238E27FC236}">
                <a16:creationId xmlns:a16="http://schemas.microsoft.com/office/drawing/2014/main" id="{FCF0A3BC-9A81-6E3C-0ADB-E1829083DF1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-381000" y="-2059"/>
            <a:ext cx="6860059" cy="686005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225211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Todd Hofmeister</dc:creator>
  <cp:keywords/>
  <dc:description/>
  <cp:lastModifiedBy>Todd Hofmeister</cp:lastModifiedBy>
  <cp:revision>1</cp:revision>
  <dcterms:created xsi:type="dcterms:W3CDTF">2022-04-26T07:19:41Z</dcterms:created>
  <dcterms:modified xsi:type="dcterms:W3CDTF">2022-04-26T07:21:53Z</dcterms:modified>
  <cp:category/>
</cp:coreProperties>
</file>

<file path=docProps/thumbnail.jpeg>
</file>