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2F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 showGuides="1">
      <p:cViewPr varScale="1">
        <p:scale>
          <a:sx n="128" d="100"/>
          <a:sy n="128" d="100"/>
        </p:scale>
        <p:origin x="48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AEA09-F0BD-E79C-F9B1-D5F38F4E42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86A27F-BE89-02B3-2E2B-53D1E8175B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3D9A83-47AE-A95E-D9A2-FF1CCCF23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F5170-5AA7-7745-A37E-3ECEB259F378}" type="datetimeFigureOut">
              <a:rPr lang="en-US" smtClean="0"/>
              <a:t>4/26/22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30707-C38D-360B-FBF9-3F249CA60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0D122-9C6D-588E-808A-1EAE0D131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E446-C4CB-9C42-9394-069FFDD0E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161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146E3-04BF-33D8-1C03-4F8425510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F1183E-A32C-2127-F072-782450BCAC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05C856-4873-5879-0C31-DE9649424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F5170-5AA7-7745-A37E-3ECEB259F378}" type="datetimeFigureOut">
              <a:rPr lang="en-US" smtClean="0"/>
              <a:t>4/26/22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75876D-166C-41AD-D18B-826826E96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0DFD07-855B-27FA-B59F-126BFAE01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E446-C4CB-9C42-9394-069FFDD0E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015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525D83-F74C-088E-1971-FEDD1BA89F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F2E8AA-9EB2-C430-BC0F-3739A610B7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F8B13-29A5-5174-BF0B-9381E5174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F5170-5AA7-7745-A37E-3ECEB259F378}" type="datetimeFigureOut">
              <a:rPr lang="en-US" smtClean="0"/>
              <a:t>4/26/22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176897-9331-2E72-87DD-9DB5ACF3D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80DFCA-154A-3E6C-CB48-E662B4923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E446-C4CB-9C42-9394-069FFDD0E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454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E43D0-703F-6530-06C9-29E185FE4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21FF7-13FC-524C-70CF-235CA87B43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2068B9-9F2B-51D1-6CA5-1CD9CA188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F5170-5AA7-7745-A37E-3ECEB259F378}" type="datetimeFigureOut">
              <a:rPr lang="en-US" smtClean="0"/>
              <a:t>4/26/22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28336A-2469-4362-C3BE-63E892068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8EEB3C-266D-D6FF-C655-C9DF2C040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E446-C4CB-9C42-9394-069FFDD0E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666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7552E-423C-7D80-C4A1-F64553DF3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FBCC6B-07A0-1F57-4848-50362DF90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6CD578-5F3A-A545-5603-B424E1695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F5170-5AA7-7745-A37E-3ECEB259F378}" type="datetimeFigureOut">
              <a:rPr lang="en-US" smtClean="0"/>
              <a:t>4/26/22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44847F-84E9-D75D-2C83-F0A8B8915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FF24C-A7B7-5E33-661C-D010C44DD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E446-C4CB-9C42-9394-069FFDD0E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66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78FBD-14ED-4B7D-3A12-0A629F279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6079D-0E90-F136-7841-7D22D0D771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843349-A648-4965-703D-703C5DAC4E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14F731-E896-29B5-11ED-F36946312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F5170-5AA7-7745-A37E-3ECEB259F378}" type="datetimeFigureOut">
              <a:rPr lang="en-US" smtClean="0"/>
              <a:t>4/26/22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17AD6F-2333-FCED-86BF-A3A74EB20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12AFA5-C276-63AB-EC9A-6E3C0763A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E446-C4CB-9C42-9394-069FFDD0E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03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92AFA-FAD1-7E7F-6098-1A233E5CD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E73B23-425D-AE6B-E82C-28DBE94E12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0FA1AD-57CA-83AD-F0E2-3450CBFC53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F90668-3B36-3885-3D9E-617EF52368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ABD3F0-A60B-E3A9-6711-5FDFC9E7D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D8A3A8-963D-132A-1896-DBC88F8F0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F5170-5AA7-7745-A37E-3ECEB259F378}" type="datetimeFigureOut">
              <a:rPr lang="en-US" smtClean="0"/>
              <a:t>4/26/22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02CAA8-C862-9EF4-76B0-3BF1E786D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BC2532-1E9F-F17F-8B7E-A2A898676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E446-C4CB-9C42-9394-069FFDD0E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441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DB923-A0B6-27FA-0286-297EE46F9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744FBD-F7C2-9F0D-CBCA-3EDE5F9B9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F5170-5AA7-7745-A37E-3ECEB259F378}" type="datetimeFigureOut">
              <a:rPr lang="en-US" smtClean="0"/>
              <a:t>4/26/22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AC037D-CDC0-5723-3A91-B8D16B229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673535-60F0-C3CD-3A14-8F4301651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E446-C4CB-9C42-9394-069FFDD0E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990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0B07CD-D05C-DA21-FADE-1A4018E29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F5170-5AA7-7745-A37E-3ECEB259F378}" type="datetimeFigureOut">
              <a:rPr lang="en-US" smtClean="0"/>
              <a:t>4/26/22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1CA832-DDB6-FA51-9A26-4036BC249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A3893F-4C2C-3D8C-CA47-CF7F8FBC7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E446-C4CB-9C42-9394-069FFDD0E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982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35AB0-3A6A-E2CA-C8A5-936B78E0D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B33FF-C51F-9039-6C22-F73E89AF0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4B177F-1F1F-C986-7D39-BA1221F117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46462A-060F-4F0C-3713-A392D35AF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F5170-5AA7-7745-A37E-3ECEB259F378}" type="datetimeFigureOut">
              <a:rPr lang="en-US" smtClean="0"/>
              <a:t>4/26/22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4253A2-6BAF-0718-F75E-B007822E1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044508-E218-567B-4DC5-298A2F97F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E446-C4CB-9C42-9394-069FFDD0E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363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3E1D3-6065-A826-D18E-A943B53EF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662742-8469-8733-9A5A-8B29577F2D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2BF9DC-B069-A743-6996-5BEE6BF424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9EE200-11A9-0E08-BAB7-FF34ADA11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F5170-5AA7-7745-A37E-3ECEB259F378}" type="datetimeFigureOut">
              <a:rPr lang="en-US" smtClean="0"/>
              <a:t>4/26/22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A7E179-0260-2B70-7E78-D69FFF078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334096-931E-2C6E-DFCF-1AB5676CE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E446-C4CB-9C42-9394-069FFDD0E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744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84C823-E0B3-FFE7-C4F8-B3C387360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A8E019-103D-126B-30CE-4A41E89281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CBFE64-6149-1C9C-9C07-31B5193154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F5170-5AA7-7745-A37E-3ECEB259F378}" type="datetimeFigureOut">
              <a:rPr lang="en-US" smtClean="0"/>
              <a:t>4/26/22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2787E-0687-3736-7FE8-B4B8A53786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A21FC-5F22-23BE-3F7A-C6258ADBD0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0E446-C4CB-9C42-9394-069FFDD0E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181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930E286-743F-2C56-1110-0A56A7A6B6BD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01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19F7882A-B9AA-9BDA-3DE0-B1D42A661A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52697" y="-2059"/>
            <a:ext cx="6860059" cy="6860059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FCF0A3BC-9A81-6E3C-0ADB-E1829083DF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381000" y="-2059"/>
            <a:ext cx="6860059" cy="686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521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Todd Hofmeister</dc:creator>
  <cp:keywords/>
  <dc:description/>
  <cp:lastModifiedBy>Todd Hofmeister</cp:lastModifiedBy>
  <cp:revision>1</cp:revision>
  <dcterms:created xsi:type="dcterms:W3CDTF">2022-04-26T07:19:41Z</dcterms:created>
  <dcterms:modified xsi:type="dcterms:W3CDTF">2022-04-26T07:21:53Z</dcterms:modified>
  <cp:category/>
</cp:coreProperties>
</file>